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96"/>
    <p:restoredTop sz="94720"/>
  </p:normalViewPr>
  <p:slideViewPr>
    <p:cSldViewPr snapToGrid="0" snapToObjects="1">
      <p:cViewPr varScale="1">
        <p:scale>
          <a:sx n="78" d="100"/>
          <a:sy n="78" d="100"/>
        </p:scale>
        <p:origin x="1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39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5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6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0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6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32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94E4F-7DFB-B640-8A95-B5AC1786F826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E8102-EE2B-9842-B302-46EAB3445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1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896" r="7558"/>
          <a:stretch/>
        </p:blipFill>
        <p:spPr>
          <a:xfrm>
            <a:off x="421119" y="503822"/>
            <a:ext cx="2431036" cy="1669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316" y="420583"/>
            <a:ext cx="2242357" cy="17479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834" y="386245"/>
            <a:ext cx="2119746" cy="1782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901" y="380808"/>
            <a:ext cx="1682664" cy="1682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998" y="4070736"/>
            <a:ext cx="1725676" cy="1757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347" y="3978242"/>
            <a:ext cx="4230653" cy="21135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6895" y="2449286"/>
            <a:ext cx="1158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Hubs are salvaged from vehicles no longer is use and then re-appropriated the the platforms to build generators for wind power.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20907" r="15365"/>
          <a:stretch/>
        </p:blipFill>
        <p:spPr>
          <a:xfrm>
            <a:off x="156895" y="3978242"/>
            <a:ext cx="2478196" cy="19427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7383" r="24664"/>
          <a:stretch/>
        </p:blipFill>
        <p:spPr>
          <a:xfrm>
            <a:off x="4458784" y="3978242"/>
            <a:ext cx="3396343" cy="24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29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 Light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2017-02-01T02:12:30Z</dcterms:created>
  <dcterms:modified xsi:type="dcterms:W3CDTF">2017-02-01T02:32:04Z</dcterms:modified>
</cp:coreProperties>
</file>